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kd_nwv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8bskleh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_a30r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4by8gm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dmzb96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4r0t5g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n2_c0k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uiiun65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276h37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o3hpt7y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1ww5bw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wu4_3o3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f9t__k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fw1mlm4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1xnz75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16fhjh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wayiov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0_11lw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l89lqp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angs8sc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hbefdj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rvbhi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77kkv7g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pl0qhu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f4co09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n9us8a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pq5u83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k4ih3l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9cqka0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2yka5t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6snhg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wt2lc3x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j1ebxz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8ih0v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yjkc7w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bxntth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6kr860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owp4zyr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ldpiyq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_z_wzi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bkju__4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qclh50j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l8jub1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69fya3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sk9wcb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tw5vmh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lgjuewf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wlmygb5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c6ywo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nv6h2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nweb6c4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8zvbnsa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dmzb96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ql97jbk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4ogxzc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n2t0rb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7am07j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q2tyq6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_kuvin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uulh9v5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2s8ts0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1yg35w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_gce_uq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_03hqof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u7uuqjh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cfhcn_u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8124lq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fijm35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fjnily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nfe95z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hnu5rq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enmblfz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2dwtyo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hjn7ow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aa4cazw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z6vobx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re6pu9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qt854t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e4ae9s3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rw1u19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zzerel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_a7m1aq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aoiwhcj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sw90q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7huuoav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nnck6f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5a8npl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q0jgug2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nf4kot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w90ex5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n7d_t0m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h3qi9j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1g51z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b8157zq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qrwsfe1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107gry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8adtjt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1fhsbw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0v7gn9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j77sll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dw7s65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6pq6di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6wll3r9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_9od8j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m4gmjy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lsiuhf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jk27wem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qeqeoct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0kmq7v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elgh_sz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qdpheam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gml4z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9tdifw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foq0hii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ht9xxf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agiq1z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dmzb96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dmzb96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zs1t0d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sk3sm24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57bwfg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3b46k8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iiuetl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_9lrh3l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boo6k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lgb6ck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viignc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jwogrn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jrih6p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a2u57l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10vs0v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isbttr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fh9ejfo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pc7ev6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n2_c0k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ox2dl_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q7sgir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ny_2wz1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8k1vllv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dmzb96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d1v40s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dmzb96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r_s3vdy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u5iixs2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8qzy5k_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t4tvj1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0je2kt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f64jpq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lggavyv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azeh2rr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pyvoej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r9vh3t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vp77wz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v_n2ty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5rkn5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_d7_l0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9c625i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ojla8_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80ezwx7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iip5qql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gml4z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u8w77h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apg1z5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9hl1gf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ni4yx_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xu8w77h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2xmc2r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cvyb2qj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3itw5b1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n2_c0k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4l6mt7q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vzwnt0t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3n1_ho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9ehcpl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y1rlyb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gea8pk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_cxuav8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ofc1ta7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zad9alw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bmtofpt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c0fo7fz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kg89sr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sdx62u9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afd01gh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m8qm_9s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cvmw6a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pp8f6_x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nkpv0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tfcfkqw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juh2lz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guydfib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xr27v0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ex7dr9w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hj2mcd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2zwtki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h8_lphn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dxejp3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5ryh6ss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004ief5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72llk_a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1c8esv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6_t6o_s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9xf29d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mpsmmmiu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